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2" r:id="rId2"/>
    <p:sldId id="283" r:id="rId3"/>
    <p:sldId id="276" r:id="rId4"/>
    <p:sldId id="259" r:id="rId5"/>
    <p:sldId id="268" r:id="rId6"/>
    <p:sldId id="260" r:id="rId7"/>
    <p:sldId id="264" r:id="rId8"/>
    <p:sldId id="273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9"/>
    <a:srgbClr val="AAAAAA"/>
    <a:srgbClr val="777777"/>
    <a:srgbClr val="5F5F5F"/>
    <a:srgbClr val="C80000"/>
    <a:srgbClr val="FFFFFF"/>
    <a:srgbClr val="F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A24855C-D95B-444D-8742-AE4FDA706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0FAC12-163F-46CC-AAB6-FFF46887FB5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34EA52-7880-4016-8074-B2EA7DDDD2F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05D042-214A-400F-AC59-2310A5AADF6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08BF4B-226D-4707-9485-F34A2F872580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AFA19D-052B-4F37-9B58-6EC33468F39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642126-C72B-4AA3-9864-9751AA80A24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7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2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72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476375"/>
            <a:ext cx="40513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76375"/>
            <a:ext cx="4052888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9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96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64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51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476375"/>
            <a:ext cx="82565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2" descr="SON-side-0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8385" r="80428" b="14478"/>
          <a:stretch>
            <a:fillRect/>
          </a:stretch>
        </p:blipFill>
        <p:spPr bwMode="auto">
          <a:xfrm>
            <a:off x="8394700" y="6008688"/>
            <a:ext cx="546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3460750"/>
            <a:ext cx="6505575" cy="1752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Presenter Name</a:t>
            </a:r>
            <a:endParaRPr lang="en-US" sz="24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Date</a:t>
            </a:r>
            <a:endParaRPr lang="en-US" sz="20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313" y="2036763"/>
            <a:ext cx="7753350" cy="1258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3600" b="1" spc="300" dirty="0">
                <a:solidFill>
                  <a:srgbClr val="CC0000"/>
                </a:solidFill>
                <a:latin typeface="Calibri"/>
                <a:ea typeface="ＭＳ Ｐゴシック" charset="0"/>
                <a:cs typeface="Calibri"/>
              </a:rPr>
              <a:t>PRESENTATION TITLE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>
                <a:solidFill>
                  <a:srgbClr val="777777"/>
                </a:solidFill>
                <a:latin typeface="Calibri"/>
                <a:ea typeface="ＭＳ Ｐゴシック" charset="0"/>
                <a:cs typeface="Calibri"/>
              </a:rPr>
              <a:t>SUBTITLE</a:t>
            </a:r>
            <a:endParaRPr lang="en-US" sz="2800" spc="300" dirty="0">
              <a:solidFill>
                <a:srgbClr val="CC0000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100" name="Picture 4" descr="TTUHSC_DblT_SoN_fl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23838"/>
            <a:ext cx="423703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3460750"/>
            <a:ext cx="6516687" cy="1752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Presenter Name</a:t>
            </a:r>
            <a:endParaRPr lang="en-US" sz="24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Date</a:t>
            </a:r>
            <a:endParaRPr lang="en-US" sz="20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313" y="2036763"/>
            <a:ext cx="7753350" cy="1258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3600" b="1" spc="300" dirty="0">
                <a:solidFill>
                  <a:srgbClr val="CC0000"/>
                </a:solidFill>
                <a:latin typeface="Calibri"/>
                <a:ea typeface="ＭＳ Ｐゴシック" charset="0"/>
                <a:cs typeface="Calibri"/>
              </a:rPr>
              <a:t>PRESENTATION TITLE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>
                <a:solidFill>
                  <a:srgbClr val="777777"/>
                </a:solidFill>
                <a:latin typeface="Calibri"/>
                <a:ea typeface="ＭＳ Ｐゴシック" charset="0"/>
                <a:cs typeface="Calibri"/>
              </a:rPr>
              <a:t>SUBTITLE</a:t>
            </a:r>
            <a:endParaRPr lang="en-US" sz="2800" spc="300" dirty="0">
              <a:solidFill>
                <a:srgbClr val="CC0000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600"/>
            <a:ext cx="7572375" cy="1470025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SECTION TITLE SLIDE</a:t>
            </a:r>
            <a:endParaRPr lang="en-US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71525" y="1533525"/>
            <a:ext cx="6400800" cy="1752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32100" y="1476375"/>
            <a:ext cx="59166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 smtClean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MAJOR HEADLINE STATEMENT SET</a:t>
            </a:r>
            <a:br>
              <a:rPr lang="en-US" altLang="en-US" sz="2800" smtClean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800" smtClean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ON TWO LINES HERE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First level bullet treatment here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First level bullet treatment and here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First level bullet treatment here</a:t>
            </a:r>
          </a:p>
          <a:p>
            <a:pPr lvl="2" eaLnBrk="1" hangingPunct="1"/>
            <a:r>
              <a:rPr lang="en-US" altLang="en-US" sz="2000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Second level bullet treatment</a:t>
            </a:r>
          </a:p>
          <a:p>
            <a:pPr lvl="2" eaLnBrk="1" hangingPunct="1"/>
            <a:r>
              <a:rPr lang="en-US" altLang="en-US" sz="2000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Second level bullet treatment</a:t>
            </a:r>
          </a:p>
          <a:p>
            <a:pPr lvl="3" eaLnBrk="1" hangingPunct="1"/>
            <a:r>
              <a:rPr lang="en-US" altLang="en-US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Third level bullet treatment</a:t>
            </a:r>
          </a:p>
          <a:p>
            <a:pPr lvl="3" eaLnBrk="1" hangingPunct="1"/>
            <a:r>
              <a:rPr lang="en-US" altLang="en-US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Third level bullet treatment</a:t>
            </a:r>
          </a:p>
        </p:txBody>
      </p:sp>
      <p:pic>
        <p:nvPicPr>
          <p:cNvPr id="7171" name="Picture 6" descr="Clinicals 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1"/>
          <a:stretch>
            <a:fillRect/>
          </a:stretch>
        </p:blipFill>
        <p:spPr bwMode="auto">
          <a:xfrm>
            <a:off x="481013" y="1622425"/>
            <a:ext cx="20066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4338" y="311150"/>
            <a:ext cx="81819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SLIDE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476375"/>
            <a:ext cx="8456612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 smtClean="0">
                <a:solidFill>
                  <a:srgbClr val="80808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GUIDELINES FOR MAXIMIZING THE EFFECTIVENESS</a:t>
            </a:r>
            <a:br>
              <a:rPr lang="en-US" altLang="en-US" sz="2800" smtClean="0">
                <a:solidFill>
                  <a:srgbClr val="80808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800" smtClean="0">
                <a:solidFill>
                  <a:srgbClr val="80808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OF YOUR PRESENTATIONS:</a:t>
            </a:r>
            <a:endParaRPr lang="en-US" altLang="en-US" sz="2800" b="1" smtClean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Keep it simple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Include only relevant visual aids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Use 18 point type or larger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Use only Times and Arial typefaces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Limit bullets to five or six per list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Limit bullets to a single line</a:t>
            </a:r>
          </a:p>
          <a:p>
            <a:pPr marL="0" indent="0" eaLnBrk="1" hangingPunct="1"/>
            <a:endParaRPr lang="en-US" altLang="en-US" smtClean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350" y="311150"/>
            <a:ext cx="82359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PRESENTATION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2092325"/>
            <a:ext cx="8256588" cy="351313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 smtClean="0">
                <a:solidFill>
                  <a:srgbClr val="777777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MAJOR HEADLINE STATEMENT</a:t>
            </a:r>
            <a:endParaRPr lang="en-US" altLang="en-US" sz="2800" b="1" smtClean="0">
              <a:solidFill>
                <a:srgbClr val="777777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5"/>
              </a:buBlip>
            </a:pPr>
            <a:r>
              <a:rPr lang="en-US" altLang="en-US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First level bullet treatment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5"/>
              </a:buBlip>
            </a:pPr>
            <a:r>
              <a:rPr lang="en-US" altLang="en-US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First level bullet treatment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5"/>
              </a:buBlip>
            </a:pPr>
            <a:r>
              <a:rPr lang="en-US" altLang="en-US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First level bullet treatment</a:t>
            </a: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4973638" y="2849563"/>
          <a:ext cx="3962400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6" imgW="3962072" imgH="2938029" progId="Excel.Chart.8">
                  <p:embed/>
                </p:oleObj>
              </mc:Choice>
              <mc:Fallback>
                <p:oleObj r:id="rId6" imgW="3962072" imgH="2938029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2849563"/>
                        <a:ext cx="3962400" cy="294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" y="311150"/>
            <a:ext cx="80200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SLIDE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 smtClean="0">
                <a:solidFill>
                  <a:srgbClr val="777777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MAJOR HEADLINE STATEMENT BEGINS HERE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First level bullet treatment for supporting points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First level bullet treatment for supporting points here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First level bullet treatment for supporting points</a:t>
            </a:r>
          </a:p>
          <a:p>
            <a:pPr lvl="2" eaLnBrk="1" hangingPunct="1"/>
            <a:r>
              <a:rPr lang="en-US" altLang="en-US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Second level bullet treatment for supporting point here</a:t>
            </a:r>
          </a:p>
          <a:p>
            <a:pPr lvl="2" eaLnBrk="1" hangingPunct="1"/>
            <a:r>
              <a:rPr lang="en-US" altLang="en-US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Second level bullet treatment for supporting point here</a:t>
            </a:r>
          </a:p>
          <a:p>
            <a:pPr lvl="3" eaLnBrk="1" hangingPunct="1"/>
            <a:r>
              <a:rPr lang="en-US" altLang="en-US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Third level bullet treatment for supportive points</a:t>
            </a:r>
          </a:p>
          <a:p>
            <a:pPr lvl="3" eaLnBrk="1" hangingPunct="1"/>
            <a:r>
              <a:rPr lang="en-US" altLang="en-US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Third level bullet treatment for supportive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SLIDE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475" y="1476375"/>
            <a:ext cx="7223125" cy="4319588"/>
          </a:xfrm>
        </p:spPr>
        <p:txBody>
          <a:bodyPr/>
          <a:lstStyle/>
          <a:p>
            <a:pPr marL="0" indent="0" eaLnBrk="1" hangingPunct="1"/>
            <a:r>
              <a:rPr lang="en-US" altLang="en-US" sz="2800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Use this type of slide for a quote or other type of block text.  It should be no longer than 5-6 lines long.  If it is, use multiple slides for the quote.</a:t>
            </a:r>
          </a:p>
          <a:p>
            <a:pPr marL="0" indent="0" algn="r" eaLnBrk="1" hangingPunct="1"/>
            <a:r>
              <a:rPr lang="en-US" altLang="en-US" sz="2400" i="1" smtClean="0">
                <a:solidFill>
                  <a:srgbClr val="40404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Quote attribution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988" y="311150"/>
            <a:ext cx="79406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SLIDE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1739</TotalTime>
  <Words>151</Words>
  <Application>Microsoft Office PowerPoint</Application>
  <PresentationFormat>On-screen Show (4:3)</PresentationFormat>
  <Paragraphs>50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ＭＳ Ｐゴシック</vt:lpstr>
      <vt:lpstr>Times New Roman</vt:lpstr>
      <vt:lpstr>Wingdings</vt:lpstr>
      <vt:lpstr>Garamond</vt:lpstr>
      <vt:lpstr>Calibri</vt:lpstr>
      <vt:lpstr>SON-HSC_PPT</vt:lpstr>
      <vt:lpstr>Excel.Chart.8</vt:lpstr>
      <vt:lpstr>PowerPoint Presentation</vt:lpstr>
      <vt:lpstr>PowerPoint Presentation</vt:lpstr>
      <vt:lpstr>SECTION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Tech University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Headline REPRESENTATIVE SUBHEAD TO SUPPORT SUBJECT</dc:title>
  <dc:creator>TTUHSC</dc:creator>
  <cp:lastModifiedBy>Russell, Heather</cp:lastModifiedBy>
  <cp:revision>27</cp:revision>
  <cp:lastPrinted>2005-06-01T14:50:58Z</cp:lastPrinted>
  <dcterms:created xsi:type="dcterms:W3CDTF">2010-05-24T19:39:39Z</dcterms:created>
  <dcterms:modified xsi:type="dcterms:W3CDTF">2019-04-04T14:43:31Z</dcterms:modified>
</cp:coreProperties>
</file>